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8"/>
  </p:notesMasterIdLst>
  <p:handoutMasterIdLst>
    <p:handoutMasterId r:id="rId59"/>
  </p:handoutMasterIdLst>
  <p:sldIdLst>
    <p:sldId id="484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88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51" r:id="rId24"/>
    <p:sldId id="486" r:id="rId25"/>
    <p:sldId id="485" r:id="rId26"/>
    <p:sldId id="468" r:id="rId27"/>
    <p:sldId id="452" r:id="rId28"/>
    <p:sldId id="436" r:id="rId29"/>
    <p:sldId id="438" r:id="rId30"/>
    <p:sldId id="439" r:id="rId31"/>
    <p:sldId id="483" r:id="rId32"/>
    <p:sldId id="459" r:id="rId33"/>
    <p:sldId id="401" r:id="rId34"/>
    <p:sldId id="469" r:id="rId35"/>
    <p:sldId id="453" r:id="rId36"/>
    <p:sldId id="455" r:id="rId37"/>
    <p:sldId id="460" r:id="rId38"/>
    <p:sldId id="402" r:id="rId39"/>
    <p:sldId id="406" r:id="rId40"/>
    <p:sldId id="470" r:id="rId41"/>
    <p:sldId id="407" r:id="rId42"/>
    <p:sldId id="476" r:id="rId43"/>
    <p:sldId id="478" r:id="rId44"/>
    <p:sldId id="424" r:id="rId45"/>
    <p:sldId id="408" r:id="rId46"/>
    <p:sldId id="461" r:id="rId47"/>
    <p:sldId id="409" r:id="rId48"/>
    <p:sldId id="457" r:id="rId49"/>
    <p:sldId id="413" r:id="rId50"/>
    <p:sldId id="479" r:id="rId51"/>
    <p:sldId id="480" r:id="rId52"/>
    <p:sldId id="481" r:id="rId53"/>
    <p:sldId id="482" r:id="rId54"/>
    <p:sldId id="471" r:id="rId55"/>
    <p:sldId id="458" r:id="rId56"/>
    <p:sldId id="444" r:id="rId57"/>
  </p:sldIdLst>
  <p:sldSz cx="12192000" cy="6858000"/>
  <p:notesSz cx="7099300" cy="10234613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F098C-8966-F45E-DCCB-E11499B5D3F7}" v="154" dt="2022-09-16T20:37:0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5" autoAdjust="0"/>
    <p:restoredTop sz="84672" autoAdjust="0"/>
  </p:normalViewPr>
  <p:slideViewPr>
    <p:cSldViewPr>
      <p:cViewPr varScale="1">
        <p:scale>
          <a:sx n="132" d="100"/>
          <a:sy n="132" d="100"/>
        </p:scale>
        <p:origin x="168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8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1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11263023" cy="4801690"/>
          </a:xfrm>
        </p:spPr>
        <p:txBody>
          <a:bodyPr/>
          <a:lstStyle/>
          <a:p>
            <a:pPr marL="342265" indent="-342265"/>
            <a:r>
              <a:rPr lang="en-US" sz="2000" dirty="0"/>
              <a:t>Project 0: Python Tutorial</a:t>
            </a:r>
            <a:endParaRPr lang="en-US"/>
          </a:p>
          <a:p>
            <a:pPr marL="742315" lvl="1" indent="-285115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Due next Friday 23 Sep 2022 at 11:59pm  (0 points; just to get to know project submission system)</a:t>
            </a:r>
          </a:p>
          <a:p>
            <a:pPr marL="2056765" lvl="4" indent="-227965"/>
            <a:endParaRPr lang="en-US" sz="700" dirty="0">
              <a:cs typeface="Calibri" pitchFamily="34" charset="0"/>
            </a:endParaRPr>
          </a:p>
          <a:p>
            <a:pPr marL="342265" indent="-342265" eaLnBrk="1" hangingPunct="1"/>
            <a:r>
              <a:rPr lang="en-US" sz="2000" dirty="0">
                <a:latin typeface="Calibri"/>
                <a:cs typeface="Calibri"/>
              </a:rPr>
              <a:t>Homework 1</a:t>
            </a:r>
            <a:endParaRPr lang="en-US" sz="2000" dirty="0">
              <a:cs typeface="Calibri" pitchFamily="34" charset="0"/>
            </a:endParaRPr>
          </a:p>
          <a:p>
            <a:pPr marL="742315" lvl="1" indent="-285115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Due tonight!  Friday 16 Sep 2022 at 11:59pm</a:t>
            </a:r>
            <a:endParaRPr lang="en-US" sz="1800" dirty="0">
              <a:solidFill>
                <a:srgbClr val="C00000"/>
              </a:solidFill>
              <a:cs typeface="Calibri" pitchFamily="34" charset="0"/>
            </a:endParaRPr>
          </a:p>
          <a:p>
            <a:pPr marL="2056765" lvl="4" indent="-227965"/>
            <a:endParaRPr lang="en-US" sz="700" dirty="0">
              <a:cs typeface="Calibri" pitchFamily="34" charset="0"/>
            </a:endParaRPr>
          </a:p>
          <a:p>
            <a:pPr marL="342265" indent="-342265" eaLnBrk="1" hangingPunct="1"/>
            <a:r>
              <a:rPr lang="en-US" sz="2000" dirty="0"/>
              <a:t>Project 1: Search</a:t>
            </a:r>
            <a:endParaRPr lang="en-US" sz="2000" dirty="0">
              <a:cs typeface="Calibri" pitchFamily="34" charset="0"/>
            </a:endParaRPr>
          </a:p>
          <a:p>
            <a:pPr marL="742315" lvl="1" indent="-285115"/>
            <a:r>
              <a:rPr lang="en-US" sz="1600" dirty="0"/>
              <a:t>Will go out this week</a:t>
            </a:r>
            <a:endParaRPr lang="en-US" sz="1600" dirty="0">
              <a:cs typeface="Calibri" pitchFamily="34" charset="0"/>
            </a:endParaRPr>
          </a:p>
          <a:p>
            <a:pPr marL="742315" lvl="1" indent="-285115"/>
            <a:r>
              <a:rPr lang="en-US" sz="1600" dirty="0">
                <a:latin typeface="Calibri"/>
                <a:cs typeface="Calibri"/>
              </a:rPr>
              <a:t>Longer than most, and best way to test your programming preparedness</a:t>
            </a:r>
          </a:p>
          <a:p>
            <a:pPr marL="342265" indent="-342265"/>
            <a:endParaRPr lang="en-US" sz="2000" dirty="0">
              <a:solidFill>
                <a:srgbClr val="333399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2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courtesy of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at UC Berkeley (ai.berkeley.edu).]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41572</TotalTime>
  <Words>2537</Words>
  <Application>Microsoft Office PowerPoint</Application>
  <PresentationFormat>Widescreen</PresentationFormat>
  <Paragraphs>757</Paragraphs>
  <Slides>56</Slides>
  <Notes>55</Notes>
  <HiddenSlides>1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dan-berkeley-nlp-v1</vt:lpstr>
      <vt:lpstr>Announcements</vt:lpstr>
      <vt:lpstr>CS 370: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2047</cp:revision>
  <cp:lastPrinted>2018-08-28T05:21:10Z</cp:lastPrinted>
  <dcterms:created xsi:type="dcterms:W3CDTF">2004-08-27T04:16:05Z</dcterms:created>
  <dcterms:modified xsi:type="dcterms:W3CDTF">2022-09-16T20:39:28Z</dcterms:modified>
</cp:coreProperties>
</file>